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67" r:id="rId3"/>
  </p:sldMasterIdLst>
  <p:notesMasterIdLst>
    <p:notesMasterId r:id="rId6"/>
  </p:notesMasterIdLst>
  <p:sldIdLst>
    <p:sldId id="3318" r:id="rId4"/>
    <p:sldId id="1157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7DD6734-A45C-42C7-85C6-2639B16F99EC}" v="1" dt="2023-06-19T04:10:35.614"/>
    <p1510:client id="{6B2899D7-2E9D-46D2-91DC-6F09FF4ED7D5}" v="3" dt="2023-06-19T04:09:56.182"/>
    <p1510:client id="{7BB5B564-9DDF-4AB4-843F-3F75C58CD439}" v="1" dt="2023-06-19T04:21:41.35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9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IMAN RASHED ALSHAMSI" userId="dec239b1-2d6a-4770-b3dd-fd18c7da4f7b" providerId="ADAL" clId="{807471A1-4360-4551-9BAC-073D69813764}"/>
    <pc:docChg chg="delSld delMainMaster">
      <pc:chgData name="EIMAN RASHED ALSHAMSI" userId="dec239b1-2d6a-4770-b3dd-fd18c7da4f7b" providerId="ADAL" clId="{807471A1-4360-4551-9BAC-073D69813764}" dt="2023-06-19T04:11:01.708" v="0" actId="47"/>
      <pc:docMkLst>
        <pc:docMk/>
      </pc:docMkLst>
      <pc:sldChg chg="del">
        <pc:chgData name="EIMAN RASHED ALSHAMSI" userId="dec239b1-2d6a-4770-b3dd-fd18c7da4f7b" providerId="ADAL" clId="{807471A1-4360-4551-9BAC-073D69813764}" dt="2023-06-19T04:11:01.708" v="0" actId="47"/>
        <pc:sldMkLst>
          <pc:docMk/>
          <pc:sldMk cId="3771294597" sldId="11568"/>
        </pc:sldMkLst>
      </pc:sldChg>
      <pc:sldMasterChg chg="del delSldLayout">
        <pc:chgData name="EIMAN RASHED ALSHAMSI" userId="dec239b1-2d6a-4770-b3dd-fd18c7da4f7b" providerId="ADAL" clId="{807471A1-4360-4551-9BAC-073D69813764}" dt="2023-06-19T04:11:01.708" v="0" actId="47"/>
        <pc:sldMasterMkLst>
          <pc:docMk/>
          <pc:sldMasterMk cId="2393628036" sldId="2147483667"/>
        </pc:sldMasterMkLst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4202590588" sldId="2147483668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125699363" sldId="2147483669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774435361" sldId="2147483670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3085537018" sldId="2147483671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028668504" sldId="2147483672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2887274226" sldId="2147483673"/>
          </pc:sldLayoutMkLst>
        </pc:sldLayoutChg>
        <pc:sldLayoutChg chg="del">
          <pc:chgData name="EIMAN RASHED ALSHAMSI" userId="dec239b1-2d6a-4770-b3dd-fd18c7da4f7b" providerId="ADAL" clId="{807471A1-4360-4551-9BAC-073D69813764}" dt="2023-06-19T04:11:01.708" v="0" actId="47"/>
          <pc:sldLayoutMkLst>
            <pc:docMk/>
            <pc:sldMasterMk cId="2393628036" sldId="2147483667"/>
            <pc:sldLayoutMk cId="1542129612" sldId="2147483674"/>
          </pc:sldLayoutMkLst>
        </pc:sldLayoutChg>
      </pc:sldMasterChg>
    </pc:docChg>
  </pc:docChgLst>
  <pc:docChgLst>
    <pc:chgData name="EIMAN RASHED ALSHAMSI" userId="dec239b1-2d6a-4770-b3dd-fd18c7da4f7b" providerId="ADAL" clId="{67DD6734-A45C-42C7-85C6-2639B16F99EC}"/>
    <pc:docChg chg="delSld">
      <pc:chgData name="EIMAN RASHED ALSHAMSI" userId="dec239b1-2d6a-4770-b3dd-fd18c7da4f7b" providerId="ADAL" clId="{67DD6734-A45C-42C7-85C6-2639B16F99EC}" dt="2023-06-19T04:10:33.934" v="0" actId="47"/>
      <pc:docMkLst>
        <pc:docMk/>
      </pc:docMkLst>
      <pc:sldChg chg="del">
        <pc:chgData name="EIMAN RASHED ALSHAMSI" userId="dec239b1-2d6a-4770-b3dd-fd18c7da4f7b" providerId="ADAL" clId="{67DD6734-A45C-42C7-85C6-2639B16F99EC}" dt="2023-06-19T04:10:33.934" v="0" actId="47"/>
        <pc:sldMkLst>
          <pc:docMk/>
          <pc:sldMk cId="1368775520" sldId="11562"/>
        </pc:sldMkLst>
      </pc:sldChg>
      <pc:sldMasterChg chg="delSldLayout">
        <pc:chgData name="EIMAN RASHED ALSHAMSI" userId="dec239b1-2d6a-4770-b3dd-fd18c7da4f7b" providerId="ADAL" clId="{67DD6734-A45C-42C7-85C6-2639B16F99EC}" dt="2023-06-19T04:10:33.934" v="0" actId="47"/>
        <pc:sldMasterMkLst>
          <pc:docMk/>
          <pc:sldMasterMk cId="611894537" sldId="2147483660"/>
        </pc:sldMasterMkLst>
        <pc:sldLayoutChg chg="del">
          <pc:chgData name="EIMAN RASHED ALSHAMSI" userId="dec239b1-2d6a-4770-b3dd-fd18c7da4f7b" providerId="ADAL" clId="{67DD6734-A45C-42C7-85C6-2639B16F99EC}" dt="2023-06-19T04:10:33.934" v="0" actId="47"/>
          <pc:sldLayoutMkLst>
            <pc:docMk/>
            <pc:sldMasterMk cId="611894537" sldId="2147483660"/>
            <pc:sldLayoutMk cId="1323044467" sldId="2147483667"/>
          </pc:sldLayoutMkLst>
        </pc:sldLayoutChg>
      </pc:sldMasterChg>
    </pc:docChg>
  </pc:docChgLst>
  <pc:docChgLst>
    <pc:chgData name="EIMAN RASHED ALSHAMSI" userId="dec239b1-2d6a-4770-b3dd-fd18c7da4f7b" providerId="ADAL" clId="{6B2899D7-2E9D-46D2-91DC-6F09FF4ED7D5}"/>
    <pc:docChg chg="delSld modSld">
      <pc:chgData name="EIMAN RASHED ALSHAMSI" userId="dec239b1-2d6a-4770-b3dd-fd18c7da4f7b" providerId="ADAL" clId="{6B2899D7-2E9D-46D2-91DC-6F09FF4ED7D5}" dt="2023-06-19T04:09:54.656" v="0"/>
      <pc:docMkLst>
        <pc:docMk/>
      </pc:docMkLst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204334590" sldId="3318"/>
        </pc:sldMkLst>
      </pc:sldChg>
      <pc:sldChg chg="del">
        <pc:chgData name="EIMAN RASHED ALSHAMSI" userId="dec239b1-2d6a-4770-b3dd-fd18c7da4f7b" providerId="ADAL" clId="{6B2899D7-2E9D-46D2-91DC-6F09FF4ED7D5}" dt="2023-06-19T04:09:54.656" v="0"/>
        <pc:sldMkLst>
          <pc:docMk/>
          <pc:sldMk cId="1368775520" sldId="11562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BA453F-1800-46C1-807D-04DE9B82C83B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20807-C48A-49DC-BD47-4623D4FB9C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176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D59C624-8978-4D21-B9C1-E985D110BD55}" type="slidenum">
              <a:rPr kumimoji="0" lang="en-A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A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12233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546D1-16D9-8FF0-CD01-B030FB790B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8F96AAE-F4EF-DB4F-B8A2-E9A16139B2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3BB46B-97B1-8513-3015-F115D058E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575312-34E6-E9B5-A786-26763D963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C634D0-2311-AD9D-FBA6-1A958464C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28426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0D1EE-2DE1-4D5B-3BE0-D34E81C40D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D0FB849-E9F5-E999-5027-4501BE68345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B3CD71-DE8B-44A6-2451-3F514D937A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E260D0-8C7D-F206-F5E3-0CE23AF4CA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C7A6D3-EDB0-ADD5-22CE-605220F60C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395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C84006-D786-5928-D03C-2CFBEAC4BA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0B63692-D7B9-FA18-7E0A-1C20A96C41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AE58AB-DDBE-6015-58DB-E03BC154F3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537DD8-2001-1A3B-362A-0EADE59E4A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592721-FED5-C4E1-B122-F23F27EB21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43889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28102532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67528279"/>
      </p:ext>
    </p:extLst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53988529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125715436"/>
      </p:ext>
    </p:extLst>
  </p:cSld>
  <p:clrMapOvr>
    <a:masterClrMapping/>
  </p:clrMapOvr>
  <p:transition spd="med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03915654"/>
      </p:ext>
    </p:extLst>
  </p:cSld>
  <p:clrMapOvr>
    <a:masterClrMapping/>
  </p:clrMapOvr>
  <p:transition spd="med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9755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427063580"/>
      </p:ext>
    </p:extLst>
  </p:cSld>
  <p:clrMapOvr>
    <a:masterClrMapping/>
  </p:clrMapOvr>
  <p:transition spd="med"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04698054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9CE049-32B8-D1D2-A2BC-98F87AC517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822DD9-9271-71A6-F84C-B8D0DBF424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FFFAEF-758F-7224-0C30-821477E04E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886439-B958-D171-6939-6DBF8C7CE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70A9B6-5E19-D926-3CD0-6A15B3549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75538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03374478"/>
      </p:ext>
    </p:extLst>
  </p:cSld>
  <p:clrMapOvr>
    <a:masterClrMapping/>
  </p:clrMapOvr>
  <p:transition spd="med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378309748"/>
      </p:ext>
    </p:extLst>
  </p:cSld>
  <p:clrMapOvr>
    <a:masterClrMapping/>
  </p:clrMapOvr>
  <p:transition spd="med"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358122157"/>
      </p:ext>
    </p:extLst>
  </p:cSld>
  <p:clrMapOvr>
    <a:masterClrMapping/>
  </p:clrMapOvr>
  <p:transition spd="med"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4055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43486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4D39C-D9E9-5D4B-87A4-65CF812E6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4CDBC47-655B-152D-9504-F5162CDE213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D96F73-5527-8CBF-7B88-C1527D01B4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3A5EDC-D320-CEB7-A56E-61C80B14B5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17153-D9C2-9101-832D-94D967DF5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64777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5DF0AF-3E76-3EC3-8F06-1809C7D06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2F9D6B-E3FF-BC0C-50B5-59432A01D4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B656CC-62C8-1070-6AFE-EB8B63B0264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063BFAE-C0DE-C965-4202-089C8DF25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E9728D-5D2B-5A96-A013-9D456BFF8F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826AF4-12B1-7764-D481-FD547EBA85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1479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2A761-A133-8078-512C-ABC33F4023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A806A3-3EF5-4F89-24EB-3F9C06E884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5C4C7F-AE2D-3ECB-470A-00DBEDF4046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D9845D5-26E1-7C0B-F8B1-A0120A9D6E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2774784-D0B1-5185-FC7E-9ED898169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1759C8-59C4-6CEE-7B84-4BBB28BB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B07E62B-CC0C-DF64-3E93-3557D08BA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1D08B08-DDAB-7EB9-F08C-8B07B94CC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0545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E52D5B-8BAE-BBE5-E2C4-F18AF70B05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B19EAD-5F9B-ED34-176B-95B66BB1DF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71ACD8-54E5-8E9C-A25D-6672FE9AA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D1BCC55-BE10-E76E-6A2A-A5FEFDDCE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535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AAEEB37-D7E0-3C7B-99DF-E32B8674F4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80844D8-197B-19AE-B563-1395869E3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6EBC111-5E4F-D2BF-AEB5-61CAD7BC7A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6341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0A89F-6435-1BC6-C2D0-BCA1564B1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E1DB30-0E3E-9492-8BE8-C901442F898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31CF8C-638E-F20D-E144-F3218D6785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B115A8-4D85-D43A-D3E3-DC00019FB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89AF43-DD2B-1358-E42E-114CCD31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C830D6-6EDD-54D0-0104-5A31A08C0F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0318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71B0-8796-49C5-0865-1EF5CE4B6B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B8C45D-CF77-BC0F-41EC-2F2B6208C3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5B9B850-67ED-DF13-3E77-F88433C64E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545219-DBED-358A-42A3-224BAEBDC5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7EA9200-2421-729B-B7A1-0F6BF95245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38D86E2-3A91-4897-25B0-BCCF7E444A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12383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5" Type="http://schemas.openxmlformats.org/officeDocument/2006/relationships/slideLayout" Target="../slideLayouts/slideLayout2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21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577D6D-B962-7802-EC4F-70BF764062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8AA392-B0FD-B457-A214-D984041E75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1C587B-4D43-FCC3-8C2F-4CADAB607D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D0DF47-64F7-4471-B1A2-D0647062B67F}" type="datetimeFigureOut">
              <a:rPr lang="en-GB" smtClean="0"/>
              <a:t>19/06/2023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A8D4-AC48-32D4-8B0C-7AA2D41C25B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8560E09-620E-1BA4-4741-E385A343A7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5A71C-592A-447A-983F-19652F4BDDF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590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8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611894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428759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71" r:id="rId4"/>
    <p:sldLayoutId id="2147483672" r:id="rId5"/>
    <p:sldLayoutId id="2147483673" r:id="rId6"/>
    <p:sldLayoutId id="2147483674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google.com/u/0/share?url=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4.xml"/><Relationship Id="rId5" Type="http://schemas.openxmlformats.org/officeDocument/2006/relationships/hyperlink" Target="https://wordwall.net/resource/2316209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420115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(</a:t>
            </a:r>
            <a:r>
              <a:rPr kumimoji="0" lang="ar-AE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Segoe UI Semilight" panose="020B0402040204020203" pitchFamily="34" charset="0"/>
                <a:cs typeface="PT Bold Heading" panose="02010400000000000000" pitchFamily="2" charset="-78"/>
              </a:rPr>
              <a:t>يُطبق المفاهيم الرياضية والعمليات الحسابية </a:t>
            </a:r>
            <a:r>
              <a:rPr kumimoji="0" lang="ar-AE" altLang="en-US" sz="32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اعداد :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إيمان راشد الشامسي 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EB116933-638C-6E04-AC26-DD2642475E9B}"/>
              </a:ext>
            </a:extLst>
          </p:cNvPr>
          <p:cNvSpPr/>
          <p:nvPr/>
        </p:nvSpPr>
        <p:spPr>
          <a:xfrm>
            <a:off x="9276105" y="485632"/>
            <a:ext cx="2167581" cy="46166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rgbClr val="000000">
                      <a:alpha val="40000"/>
                    </a:srgbClr>
                  </a:outerShdw>
                </a:effectLst>
                <a:uLnTx/>
                <a:uFillTx/>
                <a:latin typeface="Helvetica"/>
                <a:cs typeface="Helvetica"/>
              </a:rPr>
              <a:t>الدرس الثاني عشر  </a:t>
            </a:r>
            <a:endParaRPr kumimoji="0" lang="en-US" sz="2400" b="0" i="0" u="none" strike="noStrike" kern="1200" cap="none" spc="0" normalizeH="0" baseline="0" noProof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rgbClr val="000000">
                    <a:alpha val="40000"/>
                  </a:srgbClr>
                </a:outerShdw>
              </a:effectLst>
              <a:uLnTx/>
              <a:uFillTx/>
              <a:latin typeface="Helvetica"/>
              <a:cs typeface="Helvetica"/>
            </a:endParaRPr>
          </a:p>
        </p:txBody>
      </p:sp>
      <p:sp>
        <p:nvSpPr>
          <p:cNvPr id="2" name="Rectangle 4">
            <a:hlinkClick r:id="rId3" tooltip="Add to Google Classroom"/>
            <a:extLst>
              <a:ext uri="{FF2B5EF4-FFF2-40B4-BE49-F238E27FC236}">
                <a16:creationId xmlns:a16="http://schemas.microsoft.com/office/drawing/2014/main" id="{551A8941-DBAF-6FE9-FC3F-CAF08AD07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350000" y="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350" tIns="79350" rIns="79350" bIns="7935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0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cs typeface="Helvetica"/>
            </a:endParaRPr>
          </a:p>
        </p:txBody>
      </p:sp>
      <p:graphicFrame>
        <p:nvGraphicFramePr>
          <p:cNvPr id="9" name="Table 5">
            <a:extLst>
              <a:ext uri="{FF2B5EF4-FFF2-40B4-BE49-F238E27FC236}">
                <a16:creationId xmlns:a16="http://schemas.microsoft.com/office/drawing/2014/main" id="{0B35EAC6-2945-E142-8793-D85B105493BC}"/>
              </a:ext>
            </a:extLst>
          </p:cNvPr>
          <p:cNvGraphicFramePr>
            <a:graphicFrameLocks noGrp="1"/>
          </p:cNvGraphicFramePr>
          <p:nvPr/>
        </p:nvGraphicFramePr>
        <p:xfrm>
          <a:off x="415834" y="962417"/>
          <a:ext cx="10799420" cy="11743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855">
                  <a:extLst>
                    <a:ext uri="{9D8B030D-6E8A-4147-A177-3AD203B41FA5}">
                      <a16:colId xmlns:a16="http://schemas.microsoft.com/office/drawing/2014/main" val="1493224821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05115728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3986175220"/>
                    </a:ext>
                  </a:extLst>
                </a:gridCol>
                <a:gridCol w="2699855">
                  <a:extLst>
                    <a:ext uri="{9D8B030D-6E8A-4147-A177-3AD203B41FA5}">
                      <a16:colId xmlns:a16="http://schemas.microsoft.com/office/drawing/2014/main" val="1397335149"/>
                    </a:ext>
                  </a:extLst>
                </a:gridCol>
              </a:tblGrid>
              <a:tr h="364622"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المعيار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المخرج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عنوان الدرس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AE" sz="1400" dirty="0"/>
                        <a:t>الوحدة </a:t>
                      </a:r>
                      <a:endParaRPr lang="en-GB" sz="1400" dirty="0"/>
                    </a:p>
                  </a:txBody>
                  <a:tcPr>
                    <a:solidFill>
                      <a:srgbClr val="CBB06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4408690"/>
                  </a:ext>
                </a:extLst>
              </a:tr>
              <a:tr h="809765">
                <a:tc>
                  <a:txBody>
                    <a:bodyPr/>
                    <a:lstStyle/>
                    <a:p>
                      <a:pPr algn="r" rtl="1" fontAlgn="ctr"/>
                      <a:r>
                        <a:rPr lang="ar-AE" sz="1100" u="none" strike="noStrike" dirty="0">
                          <a:effectLst/>
                        </a:rPr>
                        <a:t>يفرق بين وحدات القياس: (المتر – سم)</a:t>
                      </a:r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  <a:p>
                      <a:pPr algn="r" rtl="1" fontAlgn="ctr"/>
                      <a:r>
                        <a:rPr lang="ar-AE" sz="1100" u="none" strike="noStrike" dirty="0">
                          <a:effectLst/>
                        </a:rPr>
                        <a:t>يقيس  الأطوال المختلفة</a:t>
                      </a:r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  <a:p>
                      <a:pPr algn="r" rtl="1" fontAlgn="ctr"/>
                      <a:endParaRPr lang="ar-AE" sz="1100" b="0" i="0" u="none" strike="noStrike" dirty="0">
                        <a:solidFill>
                          <a:srgbClr val="000000"/>
                        </a:solidFill>
                        <a:effectLst/>
                        <a:latin typeface="Segoe UI Semilight" panose="020B0402040204020203" pitchFamily="34" charset="0"/>
                      </a:endParaRPr>
                    </a:p>
                  </a:txBody>
                  <a:tcPr marL="6350" marR="6350" marT="6350" marB="0" anchor="ctr"/>
                </a:tc>
                <a:tc>
                  <a:txBody>
                    <a:bodyPr/>
                    <a:lstStyle/>
                    <a:p>
                      <a:pPr algn="r" rtl="1" fontAlgn="b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Segoe UI Semilight" panose="020B0402040204020203" pitchFamily="34" charset="0"/>
                        </a:rPr>
                        <a:t>يقيس المساحات والأطوال</a:t>
                      </a: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ctr" rtl="1" fontAlgn="t"/>
                      <a:r>
                        <a:rPr lang="ar-AE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وحدات القياس </a:t>
                      </a:r>
                    </a:p>
                  </a:txBody>
                  <a:tcPr marL="6350" marR="6350" marT="6350" marB="0"/>
                </a:tc>
                <a:tc>
                  <a:txBody>
                    <a:bodyPr/>
                    <a:lstStyle/>
                    <a:p>
                      <a:pPr algn="ctr" rtl="1" fontAlgn="ctr"/>
                      <a:r>
                        <a:rPr lang="ar-AE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يُطبق المفاهيم الرياضية والعمليات الحسابية  </a:t>
                      </a:r>
                    </a:p>
                  </a:txBody>
                  <a:tcPr marL="6350" marR="6350" marT="6350" marB="0" anchor="ctr"/>
                </a:tc>
                <a:extLst>
                  <a:ext uri="{0D108BD9-81ED-4DB2-BD59-A6C34878D82A}">
                    <a16:rowId xmlns:a16="http://schemas.microsoft.com/office/drawing/2014/main" val="1870445682"/>
                  </a:ext>
                </a:extLst>
              </a:tr>
            </a:tbl>
          </a:graphicData>
        </a:graphic>
      </p:graphicFrame>
      <p:sp>
        <p:nvSpPr>
          <p:cNvPr id="8" name="Rectangle 7">
            <a:extLst>
              <a:ext uri="{FF2B5EF4-FFF2-40B4-BE49-F238E27FC236}">
                <a16:creationId xmlns:a16="http://schemas.microsoft.com/office/drawing/2014/main" id="{C40E83D0-E9B3-39E4-7047-27D4E6475B23}"/>
              </a:ext>
            </a:extLst>
          </p:cNvPr>
          <p:cNvSpPr/>
          <p:nvPr/>
        </p:nvSpPr>
        <p:spPr>
          <a:xfrm>
            <a:off x="122028" y="2967335"/>
            <a:ext cx="2087431" cy="461665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2400" b="0" i="0" u="none" strike="noStrike" kern="1200" cap="none" spc="0" normalizeH="0" baseline="0" noProof="0" dirty="0">
                <a:ln w="0"/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ورقة عمل تفاعلية  </a:t>
            </a:r>
          </a:p>
        </p:txBody>
      </p:sp>
      <p:sp>
        <p:nvSpPr>
          <p:cNvPr id="10" name="Arrow: Right 9">
            <a:extLst>
              <a:ext uri="{FF2B5EF4-FFF2-40B4-BE49-F238E27FC236}">
                <a16:creationId xmlns:a16="http://schemas.microsoft.com/office/drawing/2014/main" id="{8CABB170-C689-6464-6C99-DF61EEB22F70}"/>
              </a:ext>
            </a:extLst>
          </p:cNvPr>
          <p:cNvSpPr/>
          <p:nvPr/>
        </p:nvSpPr>
        <p:spPr>
          <a:xfrm>
            <a:off x="2209459" y="3004917"/>
            <a:ext cx="829558" cy="386499"/>
          </a:xfrm>
          <a:prstGeom prst="rightArrow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7C02ABB-8603-51FB-E27F-59C119E5530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770490" y="3371119"/>
            <a:ext cx="5159020" cy="270015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C85181D3-5B07-BC43-9D83-058EE88CA5B5}"/>
              </a:ext>
            </a:extLst>
          </p:cNvPr>
          <p:cNvSpPr txBox="1"/>
          <p:nvPr/>
        </p:nvSpPr>
        <p:spPr>
          <a:xfrm>
            <a:off x="3770490" y="2782669"/>
            <a:ext cx="6097604" cy="369332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  <a:hlinkClick r:id="rId5"/>
              </a:rPr>
              <a:t>https://wordwall.net/resource/2316209</a:t>
            </a:r>
            <a:r>
              <a:rPr kumimoji="0" lang="en-AE" sz="1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cs typeface="Helvetica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06492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</Words>
  <Application>Microsoft Office PowerPoint</Application>
  <PresentationFormat>Widescreen</PresentationFormat>
  <Paragraphs>24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</vt:i4>
      </vt:variant>
    </vt:vector>
  </HeadingPairs>
  <TitlesOfParts>
    <vt:vector size="11" baseType="lpstr">
      <vt:lpstr>Arial</vt:lpstr>
      <vt:lpstr>Calibri</vt:lpstr>
      <vt:lpstr>Calibri Light</vt:lpstr>
      <vt:lpstr>Helvetica</vt:lpstr>
      <vt:lpstr>Segoe UI Semilight</vt:lpstr>
      <vt:lpstr>Times New Roman</vt:lpstr>
      <vt:lpstr>Office Theme</vt:lpstr>
      <vt:lpstr>2_Office Theme</vt:lpstr>
      <vt:lpstr>3_Office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EIMAN RASHED ALSHAMSI</dc:creator>
  <cp:lastModifiedBy>EIMAN RASHED ALSHAMSI</cp:lastModifiedBy>
  <cp:revision>1</cp:revision>
  <dcterms:created xsi:type="dcterms:W3CDTF">2023-06-19T04:09:44Z</dcterms:created>
  <dcterms:modified xsi:type="dcterms:W3CDTF">2023-06-19T04:21:43Z</dcterms:modified>
</cp:coreProperties>
</file>